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53613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0370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46505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222009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9892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22932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648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13680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451307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15251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72477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303C69-8493-4C6E-80E3-7AC279F69D8E}" type="datetimeFigureOut">
              <a:rPr lang="tr-TR" smtClean="0"/>
              <a:t>31.05.2021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>
    <p:push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HTML ve CSS ile Web Tasarımı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 Erkan Kaynak</a:t>
            </a:r>
          </a:p>
        </p:txBody>
      </p:sp>
    </p:spTree>
    <p:extLst>
      <p:ext uri="{BB962C8B-B14F-4D97-AF65-F5344CB8AC3E}">
        <p14:creationId xmlns:p14="http://schemas.microsoft.com/office/powerpoint/2010/main" val="3551738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 Elemanları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Ziyaretçilerin sayfada veri girişi yapıp, bunları gönderebilmesine olanak </a:t>
            </a:r>
            <a:r>
              <a:rPr lang="tr-TR" dirty="0" smtClean="0"/>
              <a:t>sağlayan HTML    elemanlarıdır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479" y="2996589"/>
            <a:ext cx="4241465" cy="307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25310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1) Form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Tüm </a:t>
            </a:r>
            <a:r>
              <a:rPr lang="tr-TR" dirty="0"/>
              <a:t>diğer form elemanlarını koyduğumuz HTML elemanıdır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i="1" dirty="0"/>
              <a:t> &lt;form</a:t>
            </a:r>
            <a:r>
              <a:rPr lang="tr-TR" i="1" dirty="0" smtClean="0"/>
              <a:t>&gt; </a:t>
            </a:r>
            <a:r>
              <a:rPr lang="tr-TR" i="1" dirty="0"/>
              <a:t>&lt;/form</a:t>
            </a:r>
            <a:r>
              <a:rPr lang="tr-TR" i="1" dirty="0" smtClean="0"/>
              <a:t>&gt;</a:t>
            </a:r>
            <a:br>
              <a:rPr lang="tr-TR" i="1" dirty="0" smtClean="0"/>
            </a:br>
            <a:endParaRPr lang="tr-TR" i="1" dirty="0"/>
          </a:p>
          <a:p>
            <a:r>
              <a:rPr lang="tr-TR" dirty="0"/>
              <a:t>Bütün bu bilgilerin gönderileceği adresi tanımlar. (</a:t>
            </a:r>
            <a:r>
              <a:rPr lang="tr-TR" dirty="0" err="1"/>
              <a:t>action</a:t>
            </a:r>
            <a:r>
              <a:rPr lang="tr-TR" dirty="0"/>
              <a:t> özelliği)</a:t>
            </a:r>
          </a:p>
          <a:p>
            <a:r>
              <a:rPr lang="tr-TR" dirty="0"/>
              <a:t>Bilgilerin gönderilme metodunu da belirler. (</a:t>
            </a:r>
            <a:r>
              <a:rPr lang="tr-TR" dirty="0" err="1"/>
              <a:t>method</a:t>
            </a:r>
            <a:r>
              <a:rPr lang="tr-TR" dirty="0"/>
              <a:t> özelliği</a:t>
            </a:r>
            <a:r>
              <a:rPr lang="tr-TR" dirty="0" smtClean="0"/>
              <a:t>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 </a:t>
            </a:r>
            <a:r>
              <a:rPr lang="tr-TR" i="1" dirty="0"/>
              <a:t>&lt;form </a:t>
            </a:r>
            <a:r>
              <a:rPr lang="tr-TR" i="1" dirty="0" err="1"/>
              <a:t>action</a:t>
            </a:r>
            <a:r>
              <a:rPr lang="tr-TR" i="1" dirty="0"/>
              <a:t>="bilgileri-kaydet"  </a:t>
            </a:r>
            <a:r>
              <a:rPr lang="tr-TR" i="1" dirty="0" err="1"/>
              <a:t>method</a:t>
            </a:r>
            <a:r>
              <a:rPr lang="tr-TR" i="1" dirty="0"/>
              <a:t>="GET" </a:t>
            </a:r>
            <a:r>
              <a:rPr lang="tr-TR" i="1" dirty="0" smtClean="0"/>
              <a:t>&gt;</a:t>
            </a:r>
            <a:br>
              <a:rPr lang="tr-TR" i="1" dirty="0" smtClean="0"/>
            </a:br>
            <a:endParaRPr lang="tr-TR" i="1" dirty="0" smtClean="0"/>
          </a:p>
          <a:p>
            <a:r>
              <a:rPr lang="tr-TR" dirty="0" smtClean="0"/>
              <a:t>Gönderme </a:t>
            </a:r>
            <a:r>
              <a:rPr lang="tr-TR" dirty="0"/>
              <a:t>metodu bilgilerin gizli veya açık gönderilmesini ayarlar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	- </a:t>
            </a:r>
            <a:r>
              <a:rPr lang="tr-TR" dirty="0" err="1"/>
              <a:t>method</a:t>
            </a:r>
            <a:r>
              <a:rPr lang="tr-TR" dirty="0"/>
              <a:t>="post": bilgiler gizli olarak gönderilir.</a:t>
            </a:r>
          </a:p>
          <a:p>
            <a:r>
              <a:rPr lang="tr-TR" dirty="0"/>
              <a:t>	- </a:t>
            </a:r>
            <a:r>
              <a:rPr lang="tr-TR" dirty="0" err="1"/>
              <a:t>method</a:t>
            </a:r>
            <a:r>
              <a:rPr lang="tr-TR" dirty="0"/>
              <a:t>= "</a:t>
            </a:r>
            <a:r>
              <a:rPr lang="tr-TR" dirty="0" err="1"/>
              <a:t>get</a:t>
            </a:r>
            <a:r>
              <a:rPr lang="tr-TR" dirty="0"/>
              <a:t>": bilgiler adres satırında açık olarak gönderilir.</a:t>
            </a:r>
          </a:p>
        </p:txBody>
      </p:sp>
    </p:spTree>
    <p:extLst>
      <p:ext uri="{BB962C8B-B14F-4D97-AF65-F5344CB8AC3E}">
        <p14:creationId xmlns:p14="http://schemas.microsoft.com/office/powerpoint/2010/main" val="399984988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427</TotalTime>
  <Words>44</Words>
  <Application>Microsoft Office PowerPoint</Application>
  <PresentationFormat>Geniş ekran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Geçmişe bakış</vt:lpstr>
      <vt:lpstr>HTML ve CSS ile Web Tasarımı</vt:lpstr>
      <vt:lpstr>Form Elemanları</vt:lpstr>
      <vt:lpstr>1) Form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HMTL ve CSS ile Web Tasarımı</dc:title>
  <dc:creator>Öğr. Gör. Erkan KAYNAK</dc:creator>
  <cp:lastModifiedBy>Erkan Kaynak</cp:lastModifiedBy>
  <cp:revision>183</cp:revision>
  <dcterms:created xsi:type="dcterms:W3CDTF">2021-03-08T06:44:25Z</dcterms:created>
  <dcterms:modified xsi:type="dcterms:W3CDTF">2021-05-31T15:37:43Z</dcterms:modified>
</cp:coreProperties>
</file>